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362c7a1a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362c7a1a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362c7a1a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362c7a1ac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362c7a1a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362c7a1a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90DB"/>
              </a:buClr>
              <a:buSzPts val="2800"/>
              <a:buFont typeface="Avenir"/>
              <a:buNone/>
              <a:defRPr sz="2800">
                <a:solidFill>
                  <a:srgbClr val="0190D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○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■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19100" y="1076325"/>
            <a:ext cx="8372400" cy="0"/>
          </a:xfrm>
          <a:prstGeom prst="straightConnector1">
            <a:avLst/>
          </a:prstGeom>
          <a:noFill/>
          <a:ln w="9525" cap="flat" cmpd="sng">
            <a:solidFill>
              <a:srgbClr val="AA986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Avenir"/>
              <a:buChar char="●"/>
              <a:defRPr sz="14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●"/>
              <a:defRPr sz="1200"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○"/>
              <a:defRPr sz="1200"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Avenir"/>
              <a:buChar char="■"/>
              <a:defRPr sz="12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venir"/>
              <a:buNone/>
              <a:defRPr sz="21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  <a:defRPr sz="2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37875" y="4570975"/>
            <a:ext cx="375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Presentation Title</a:t>
            </a:r>
            <a:endParaRPr sz="10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6688" y="4591913"/>
            <a:ext cx="391875" cy="292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 idx="4294967295"/>
          </p:nvPr>
        </p:nvSpPr>
        <p:spPr>
          <a:xfrm>
            <a:off x="244808" y="3855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/>
              <a:t>Title</a:t>
            </a:r>
            <a:r>
              <a:rPr lang="en" sz="5400" b="1">
                <a:solidFill>
                  <a:schemeClr val="lt1"/>
                </a:solidFill>
              </a:rPr>
              <a:t> </a:t>
            </a:r>
            <a:br>
              <a:rPr lang="en" sz="5400" b="1">
                <a:solidFill>
                  <a:schemeClr val="lt1"/>
                </a:solidFill>
              </a:rPr>
            </a:br>
            <a:endParaRPr sz="5400" b="1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4294967295"/>
          </p:nvPr>
        </p:nvSpPr>
        <p:spPr>
          <a:xfrm>
            <a:off x="311700" y="2571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Date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l="23038" r="22444"/>
          <a:stretch/>
        </p:blipFill>
        <p:spPr>
          <a:xfrm>
            <a:off x="4905850" y="-38100"/>
            <a:ext cx="4238152" cy="51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83625" y="4531175"/>
            <a:ext cx="3383700" cy="54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625" y="3872250"/>
            <a:ext cx="1150050" cy="8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729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 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10500"/>
            <a:ext cx="5562600" cy="32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Text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900" i="1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200" y="1170125"/>
            <a:ext cx="2739776" cy="182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1875" y="2535375"/>
            <a:ext cx="1876300" cy="125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9400" y="3577775"/>
            <a:ext cx="2003751" cy="13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2045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Title</a:t>
            </a:r>
            <a:endParaRPr sz="232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067350"/>
            <a:ext cx="8038800" cy="28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Text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Text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en" sz="2200"/>
              <a:t>Text</a:t>
            </a:r>
            <a:endParaRPr sz="2200"/>
          </a:p>
        </p:txBody>
      </p:sp>
      <p:cxnSp>
        <p:nvCxnSpPr>
          <p:cNvPr id="77" name="Google Shape;77;p15"/>
          <p:cNvCxnSpPr/>
          <p:nvPr/>
        </p:nvCxnSpPr>
        <p:spPr>
          <a:xfrm>
            <a:off x="314325" y="1017725"/>
            <a:ext cx="8515500" cy="0"/>
          </a:xfrm>
          <a:prstGeom prst="straightConnector1">
            <a:avLst/>
          </a:prstGeom>
          <a:noFill/>
          <a:ln w="9525" cap="flat" cmpd="sng">
            <a:solidFill>
              <a:srgbClr val="AA986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</a:rPr>
              <a:t>Thank you.</a:t>
            </a:r>
            <a:endParaRPr sz="4300">
              <a:solidFill>
                <a:schemeClr val="lt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1356" r="21994"/>
          <a:stretch/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83625" y="4449325"/>
            <a:ext cx="649800" cy="62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688" y="4591913"/>
            <a:ext cx="391875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33C5A"/>
      </a:dk1>
      <a:lt1>
        <a:srgbClr val="FFFFFF"/>
      </a:lt1>
      <a:dk2>
        <a:srgbClr val="0190DB"/>
      </a:dk2>
      <a:lt2>
        <a:srgbClr val="EEEEEE"/>
      </a:lt2>
      <a:accent1>
        <a:srgbClr val="0190DB"/>
      </a:accent1>
      <a:accent2>
        <a:srgbClr val="212121"/>
      </a:accent2>
      <a:accent3>
        <a:srgbClr val="78909C"/>
      </a:accent3>
      <a:accent4>
        <a:srgbClr val="AA9868"/>
      </a:accent4>
      <a:accent5>
        <a:srgbClr val="0190DB"/>
      </a:accent5>
      <a:accent6>
        <a:srgbClr val="AA9868"/>
      </a:accent6>
      <a:hlink>
        <a:srgbClr val="0190D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Avenir</vt:lpstr>
      <vt:lpstr>Simple Light</vt:lpstr>
      <vt:lpstr>Title  </vt:lpstr>
      <vt:lpstr>Title </vt:lpstr>
      <vt:lpstr>Title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</dc:title>
  <cp:lastModifiedBy>Snyder, Holly L</cp:lastModifiedBy>
  <cp:revision>1</cp:revision>
  <dcterms:modified xsi:type="dcterms:W3CDTF">2023-08-21T18:46:21Z</dcterms:modified>
</cp:coreProperties>
</file>