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73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19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man, table, blue, holding&#10;&#10;Description automatically generated">
            <a:extLst>
              <a:ext uri="{FF2B5EF4-FFF2-40B4-BE49-F238E27FC236}">
                <a16:creationId xmlns:a16="http://schemas.microsoft.com/office/drawing/2014/main" id="{F70CF9D9-97DD-B84C-A645-9C676635C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outdoor, holding, person, standing&#10;&#10;Description automatically generated">
            <a:extLst>
              <a:ext uri="{FF2B5EF4-FFF2-40B4-BE49-F238E27FC236}">
                <a16:creationId xmlns:a16="http://schemas.microsoft.com/office/drawing/2014/main" id="{526C000E-8534-2540-BF95-46EEF33D87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wd of people&#10;&#10;Description automatically generated">
            <a:extLst>
              <a:ext uri="{FF2B5EF4-FFF2-40B4-BE49-F238E27FC236}">
                <a16:creationId xmlns:a16="http://schemas.microsoft.com/office/drawing/2014/main" id="{A8AEC4F7-8324-7C4B-B073-08719349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rowd of people&#10;&#10;Description automatically generated">
            <a:extLst>
              <a:ext uri="{FF2B5EF4-FFF2-40B4-BE49-F238E27FC236}">
                <a16:creationId xmlns:a16="http://schemas.microsoft.com/office/drawing/2014/main" id="{E94C0141-DD00-CE41-9C3F-710122272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EE1168-3ACE-A24B-9C28-971C8487C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AE9059-6BAC-D147-9AB9-0F0888F920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094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person, man, water&#10;&#10;Description automatically generated">
            <a:extLst>
              <a:ext uri="{FF2B5EF4-FFF2-40B4-BE49-F238E27FC236}">
                <a16:creationId xmlns:a16="http://schemas.microsoft.com/office/drawing/2014/main" id="{F7303393-EE58-4B4D-8945-EC2AF2E43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person, riding, board, water&#10;&#10;Description automatically generated">
            <a:extLst>
              <a:ext uri="{FF2B5EF4-FFF2-40B4-BE49-F238E27FC236}">
                <a16:creationId xmlns:a16="http://schemas.microsoft.com/office/drawing/2014/main" id="{97864F6D-ED0D-6440-A7AA-670C6DBB1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0837BA-DA28-B04C-B106-ABCB4B12C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CFC6EFC-317F-9748-B0FC-4EE4B3236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822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A272F89F-43DE-9D4D-82EF-AF0FD30A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E9BA866-FAF0-8E49-84BF-16AB2D141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4F31E3F-8031-3546-8F3F-33E179551B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598328D-4C82-3F4E-A3AC-CBF07C36FA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31891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23285A2-7355-1D42-86EF-ADB4D8AB4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31890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5106D73-ED6C-1943-96AD-9DE1270D20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31887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162EF6-E31E-2E4E-9462-7484ABD18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80FBF-2582-E048-B7BE-C571194A1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man, holding, table, laptop&#10;&#10;Description automatically generated">
            <a:extLst>
              <a:ext uri="{FF2B5EF4-FFF2-40B4-BE49-F238E27FC236}">
                <a16:creationId xmlns:a16="http://schemas.microsoft.com/office/drawing/2014/main" id="{54BFC042-DF17-3F49-AC59-4A24D931D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outdoor, holding, person, standing&#10;&#10;Description automatically generated">
            <a:extLst>
              <a:ext uri="{FF2B5EF4-FFF2-40B4-BE49-F238E27FC236}">
                <a16:creationId xmlns:a16="http://schemas.microsoft.com/office/drawing/2014/main" id="{D2B74E31-897D-0943-B1DC-96340D56BE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E8D9E8-CC97-C446-9F8B-57B6EC01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B750C1-95FE-744D-8B30-2BA9ACDBD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407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398410EF-3D8F-274D-BDA5-81550FE80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3617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5577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45AFDD-64FA-8747-8E86-B25511B9D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345246"/>
            <a:ext cx="9144000" cy="2083754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69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6C81D15-B0EF-F248-A5BD-00AD3C2E7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9749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6C277-C580-0B48-B483-496857550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1559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3522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72034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7911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EEDCBAB3-98DE-EC4A-8C36-31C335D49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3617"/>
            <a:ext cx="104994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5E3BD13C-4E14-D842-8EE5-480727ED0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22754575-1423-F641-8BB8-DC3621058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able, water, man, sitting&#10;&#10;Description automatically generated">
            <a:extLst>
              <a:ext uri="{FF2B5EF4-FFF2-40B4-BE49-F238E27FC236}">
                <a16:creationId xmlns:a16="http://schemas.microsoft.com/office/drawing/2014/main" id="{D8B3231D-E7EE-7C49-B669-19DA072DA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water, person, holding, boat&#10;&#10;Description automatically generated">
            <a:extLst>
              <a:ext uri="{FF2B5EF4-FFF2-40B4-BE49-F238E27FC236}">
                <a16:creationId xmlns:a16="http://schemas.microsoft.com/office/drawing/2014/main" id="{5C746792-49E6-D747-8B6E-6D7DEBF871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C2B38-4CF5-ED49-B567-BF11D0DA8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218CC4-67B9-F444-8C1D-34BD8E167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971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ball, player, court&#10;&#10;Description automatically generated">
            <a:extLst>
              <a:ext uri="{FF2B5EF4-FFF2-40B4-BE49-F238E27FC236}">
                <a16:creationId xmlns:a16="http://schemas.microsoft.com/office/drawing/2014/main" id="{764DB782-485E-AE4A-BBB1-C70E81500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rowd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92BFD1F-F9D5-AE4D-BF5A-741C4A4FB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EE1168-3ACE-A24B-9C28-971C8487C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AE9059-6BAC-D147-9AB9-0F0888F920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85869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6F7C1983-1625-4D4C-8FE5-90BFE755E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8009A475-FBA8-B64B-A310-6C2888B42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0837BA-DA28-B04C-B106-ABCB4B12C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CFC6EFC-317F-9748-B0FC-4EE4B3236D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2283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computer, laptop, table&#10;&#10;Description automatically generated">
            <a:extLst>
              <a:ext uri="{FF2B5EF4-FFF2-40B4-BE49-F238E27FC236}">
                <a16:creationId xmlns:a16="http://schemas.microsoft.com/office/drawing/2014/main" id="{7D90E396-2E84-2A42-8B81-835640147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B3D7BFC-8E0C-484D-BE95-01C5A2BA8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B4F31E3F-8031-3546-8F3F-33E179551B9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79807" y="-34725"/>
            <a:ext cx="8824881" cy="6933236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  <a:gd name="connsiteX0" fmla="*/ 4192180 w 7201580"/>
              <a:gd name="connsiteY0" fmla="*/ 112782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4192180 w 7201580"/>
              <a:gd name="connsiteY4" fmla="*/ 1127820 h 6858000"/>
              <a:gd name="connsiteX0" fmla="*/ 4192180 w 7210989"/>
              <a:gd name="connsiteY0" fmla="*/ 24453 h 5754633"/>
              <a:gd name="connsiteX1" fmla="*/ 7210989 w 7210989"/>
              <a:gd name="connsiteY1" fmla="*/ 0 h 5754633"/>
              <a:gd name="connsiteX2" fmla="*/ 7201580 w 7210989"/>
              <a:gd name="connsiteY2" fmla="*/ 5754633 h 5754633"/>
              <a:gd name="connsiteX3" fmla="*/ 0 w 7210989"/>
              <a:gd name="connsiteY3" fmla="*/ 5754633 h 5754633"/>
              <a:gd name="connsiteX4" fmla="*/ 4192180 w 7210989"/>
              <a:gd name="connsiteY4" fmla="*/ 24453 h 5754633"/>
              <a:gd name="connsiteX0" fmla="*/ 4154542 w 7173351"/>
              <a:gd name="connsiteY0" fmla="*/ 24453 h 5754633"/>
              <a:gd name="connsiteX1" fmla="*/ 7173351 w 7173351"/>
              <a:gd name="connsiteY1" fmla="*/ 0 h 5754633"/>
              <a:gd name="connsiteX2" fmla="*/ 7163942 w 7173351"/>
              <a:gd name="connsiteY2" fmla="*/ 5754633 h 5754633"/>
              <a:gd name="connsiteX3" fmla="*/ 0 w 7173351"/>
              <a:gd name="connsiteY3" fmla="*/ 5697562 h 5754633"/>
              <a:gd name="connsiteX4" fmla="*/ 4154542 w 7173351"/>
              <a:gd name="connsiteY4" fmla="*/ 24453 h 5754633"/>
              <a:gd name="connsiteX0" fmla="*/ 4154542 w 7174257"/>
              <a:gd name="connsiteY0" fmla="*/ 24453 h 5697562"/>
              <a:gd name="connsiteX1" fmla="*/ 7173351 w 7174257"/>
              <a:gd name="connsiteY1" fmla="*/ 0 h 5697562"/>
              <a:gd name="connsiteX2" fmla="*/ 7173352 w 7174257"/>
              <a:gd name="connsiteY2" fmla="*/ 5688051 h 5697562"/>
              <a:gd name="connsiteX3" fmla="*/ 0 w 7174257"/>
              <a:gd name="connsiteY3" fmla="*/ 5697562 h 5697562"/>
              <a:gd name="connsiteX4" fmla="*/ 4154542 w 7174257"/>
              <a:gd name="connsiteY4" fmla="*/ 24453 h 569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4257" h="5697562">
                <a:moveTo>
                  <a:pt x="4154542" y="24453"/>
                </a:moveTo>
                <a:lnTo>
                  <a:pt x="7173351" y="0"/>
                </a:lnTo>
                <a:cubicBezTo>
                  <a:pt x="7170215" y="1918211"/>
                  <a:pt x="7176488" y="3769840"/>
                  <a:pt x="7173352" y="5688051"/>
                </a:cubicBezTo>
                <a:lnTo>
                  <a:pt x="0" y="5697562"/>
                </a:lnTo>
                <a:lnTo>
                  <a:pt x="4154542" y="24453"/>
                </a:lnTo>
                <a:close/>
              </a:path>
            </a:pathLst>
          </a:cu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598328D-4C82-3F4E-A3AC-CBF07C36FA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48875" y="4231891"/>
            <a:ext cx="4192192" cy="1494224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23285A2-7355-1D42-86EF-ADB4D8AB4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4400" y="4231890"/>
            <a:ext cx="4123267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5106D73-ED6C-1943-96AD-9DE1270D20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0999" y="4231887"/>
            <a:ext cx="2951865" cy="1494223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2535057"/>
              <a:gd name="connsiteY0" fmla="*/ 0 h 1248690"/>
              <a:gd name="connsiteX1" fmla="*/ 2535057 w 2535057"/>
              <a:gd name="connsiteY1" fmla="*/ 5119 h 1248690"/>
              <a:gd name="connsiteX2" fmla="*/ 2528962 w 2535057"/>
              <a:gd name="connsiteY2" fmla="*/ 1246131 h 1248690"/>
              <a:gd name="connsiteX3" fmla="*/ 0 w 2535057"/>
              <a:gd name="connsiteY3" fmla="*/ 1248690 h 1248690"/>
              <a:gd name="connsiteX4" fmla="*/ 936415 w 2535057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057" h="1248690">
                <a:moveTo>
                  <a:pt x="936415" y="0"/>
                </a:moveTo>
                <a:lnTo>
                  <a:pt x="2535057" y="5119"/>
                </a:lnTo>
                <a:cubicBezTo>
                  <a:pt x="2533025" y="418790"/>
                  <a:pt x="2530994" y="832460"/>
                  <a:pt x="2528962" y="1246131"/>
                </a:cubicBez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B15BBF-CFDD-A14C-B83C-5BD4839C9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AAB2A5D-7AF5-4641-9663-57359ED7F5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371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6BADC7-A64A-224A-8683-DAB07BE7C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1345246"/>
            <a:ext cx="9144000" cy="2083754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70CFEAF1-D943-2341-A544-735E24FC1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FD7F00-2E55-D144-A007-3C84E5694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510614"/>
            <a:ext cx="10515598" cy="1054250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85FF05-51C6-4545-A370-BD912978F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E37EDF93-6BB6-5742-BE38-9A9A2F8B0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F850-7987-AF49-840F-16BC6BFA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63846-3C4E-2146-B728-7439964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3FA5-8E57-F740-A538-6EF9C943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man, table, blue, holding&#10;&#10;Description automatically generated">
            <a:extLst>
              <a:ext uri="{FF2B5EF4-FFF2-40B4-BE49-F238E27FC236}">
                <a16:creationId xmlns:a16="http://schemas.microsoft.com/office/drawing/2014/main" id="{F70CF9D9-97DD-B84C-A645-9C676635C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water, table, court, swimming&#10;&#10;Description automatically generated">
            <a:extLst>
              <a:ext uri="{FF2B5EF4-FFF2-40B4-BE49-F238E27FC236}">
                <a16:creationId xmlns:a16="http://schemas.microsoft.com/office/drawing/2014/main" id="{5866FB3A-C76B-DB44-BB18-069800C44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ater, ball, person, holding&#10;&#10;Description automatically generated">
            <a:extLst>
              <a:ext uri="{FF2B5EF4-FFF2-40B4-BE49-F238E27FC236}">
                <a16:creationId xmlns:a16="http://schemas.microsoft.com/office/drawing/2014/main" id="{D7708AE2-D6A2-1043-A90D-94BFA67F1D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C2B38-4CF5-ED49-B567-BF11D0DA8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218CC4-67B9-F444-8C1D-34BD8E167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87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6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C5D7FE9-729B-EF42-B94C-BC6CA16EC62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4B4B59-A1F9-4B41-9127-D54DDE44F8A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3807A-D922-CB4A-BE07-18BA85B8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D86E-9708-AD4A-9D14-AFBCC1526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3992-26A5-DE4F-9F32-A62B6131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CE08-3F42-B147-9922-C5AEE34C6B0A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065-721B-8740-A362-D86D86E7B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EC03-B17B-684B-BBF8-78D6D6A0F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B63F-46B7-A547-A43A-2A11AD26E3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AA04DDB-B71B-D14E-A079-98393CC29E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ABD5B1-E0B6-CB4B-B858-1020913B17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483D-2CAD-1F49-9D21-49246DE3C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378" y="601090"/>
            <a:ext cx="5159889" cy="2305339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6603B-D9EC-3249-BE5B-BDCA7DAA2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026CD-6148-7044-BDE5-31B8863A561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clear and accurate link text that </a:t>
            </a:r>
            <a:br>
              <a:rPr lang="en-US" dirty="0"/>
            </a:br>
            <a:r>
              <a:rPr lang="en-US" dirty="0"/>
              <a:t>tells the 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Use the accessibility checker to </a:t>
            </a:r>
            <a:br>
              <a:rPr lang="en-US"/>
            </a:br>
            <a:r>
              <a:rPr lang="en-US"/>
              <a:t>review your presentation.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70A73-DDBC-DF4B-9B9F-9D6664B5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43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Presentation Title</vt:lpstr>
      <vt:lpstr>Accessibility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Healy, Devin Marie</cp:lastModifiedBy>
  <cp:revision>18</cp:revision>
  <dcterms:created xsi:type="dcterms:W3CDTF">2020-03-10T16:22:03Z</dcterms:created>
  <dcterms:modified xsi:type="dcterms:W3CDTF">2020-08-31T19:45:36Z</dcterms:modified>
</cp:coreProperties>
</file>