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  <p:sldMasterId id="2147483704" r:id="rId3"/>
  </p:sldMasterIdLst>
  <p:sldIdLst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007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74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A908DD-8A6B-CA4C-A972-B41A7779B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EE9051B-EE1E-6E4F-9694-61E46BF37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0E6F5C-96D4-2C42-A755-56B3A93436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4C2B7B-BC28-FA40-9621-C1B66ACC3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1DE6E88-83B3-4D4F-9E40-6D50AB5E0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rick, drawing&#10;&#10;Description automatically generated">
            <a:extLst>
              <a:ext uri="{FF2B5EF4-FFF2-40B4-BE49-F238E27FC236}">
                <a16:creationId xmlns:a16="http://schemas.microsoft.com/office/drawing/2014/main" id="{6F5ACEC9-B6BC-BB44-A490-7942ABDC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794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26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38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05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446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850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601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BE7CF1A-F401-2C48-970E-B029112B6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2C349984-7690-2A47-87D3-C0DD158BA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7E5DAEA-9D65-2A41-94A3-D73BF29B0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F1E15CE-4088-7C4E-8064-638CAAE8E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3BBE3F-8531-7640-B2C4-6EB1B05B39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805847-4216-854B-BDC6-6E0F9050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, drawing&#10;&#10;Description automatically generated">
            <a:extLst>
              <a:ext uri="{FF2B5EF4-FFF2-40B4-BE49-F238E27FC236}">
                <a16:creationId xmlns:a16="http://schemas.microsoft.com/office/drawing/2014/main" id="{DCE32C8E-AD93-564F-8B06-E5E9585FF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418E01C3-C0B3-CD4D-A23C-46B4FEE34F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729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511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40737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0331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0915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7659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22397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9084CF26-838B-4E40-ACF0-0614B36F1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D234C7AA-D40B-5847-86A6-3CD23C130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27A096B-CACF-5A49-BD46-861181D641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35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977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E40E4B-A2A3-7344-AB57-DFD4DEF80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97EF48-876B-0347-9579-189D84F2E965}"/>
              </a:ext>
            </a:extLst>
          </p:cNvPr>
          <p:cNvSpPr/>
          <p:nvPr userDrawn="1"/>
        </p:nvSpPr>
        <p:spPr>
          <a:xfrm>
            <a:off x="9128502" y="4277532"/>
            <a:ext cx="2805193" cy="2293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9084CF26-838B-4E40-ACF0-0614B36F1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D234C7AA-D40B-5847-86A6-3CD23C130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C941C59-736C-AA42-A40C-1FD6A9C0F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9667154-201A-9841-BEEE-FE4CF6604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91C326E-BF68-6445-9231-1C87CA8DE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88693D-82A9-C941-B148-1250D9B243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B238D30-2F91-4C40-9D8B-1760377E0B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4E9D20F-A939-7E47-A0F0-7A4B86BA15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3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91C326E-BF68-6445-9231-1C87CA8DE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886E8AC-23B8-D04F-ACEE-B128CD5224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25FF-B551-7A4B-9349-720975BC8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704" y="1493687"/>
            <a:ext cx="8389575" cy="1752600"/>
          </a:xfrm>
        </p:spPr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3A03E3-0BCB-9F4B-94E4-32826A5EB1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 dirty="0"/>
            </a:br>
            <a:r>
              <a:rPr lang="en-US" dirty="0"/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accessibility checker to </a:t>
            </a:r>
            <a:br>
              <a:rPr lang="en-US" dirty="0"/>
            </a:br>
            <a:r>
              <a:rPr lang="en-US" dirty="0"/>
              <a:t>review your presentation.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Office Theme</vt:lpstr>
      <vt:lpstr>2_Office Theme</vt:lpstr>
      <vt:lpstr>1_Office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27</cp:revision>
  <dcterms:created xsi:type="dcterms:W3CDTF">2020-03-10T16:22:03Z</dcterms:created>
  <dcterms:modified xsi:type="dcterms:W3CDTF">2020-08-31T19:37:22Z</dcterms:modified>
</cp:coreProperties>
</file>