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5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6C3CC7A-7967-754E-96AB-414748AE5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holding, person, standing, shirt&#10;&#10;Description automatically generated">
            <a:extLst>
              <a:ext uri="{FF2B5EF4-FFF2-40B4-BE49-F238E27FC236}">
                <a16:creationId xmlns:a16="http://schemas.microsoft.com/office/drawing/2014/main" id="{0B630AA6-9184-4C4F-9963-4EDD088F8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holding, standing, person, shirt&#10;&#10;Description automatically generated">
            <a:extLst>
              <a:ext uri="{FF2B5EF4-FFF2-40B4-BE49-F238E27FC236}">
                <a16:creationId xmlns:a16="http://schemas.microsoft.com/office/drawing/2014/main" id="{6DB2E05B-83CE-2149-B57D-79C6E9C54D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man, holding, table, laptop&#10;&#10;Description automatically generated">
            <a:extLst>
              <a:ext uri="{FF2B5EF4-FFF2-40B4-BE49-F238E27FC236}">
                <a16:creationId xmlns:a16="http://schemas.microsoft.com/office/drawing/2014/main" id="{54BFC042-DF17-3F49-AC59-4A24D931D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E9A752C-23BB-EE4C-8EDC-25AAF80721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outdoor, standing, looking, holding&#10;&#10;Description automatically generated">
            <a:extLst>
              <a:ext uri="{FF2B5EF4-FFF2-40B4-BE49-F238E27FC236}">
                <a16:creationId xmlns:a16="http://schemas.microsoft.com/office/drawing/2014/main" id="{46F0F85A-C142-434C-91F0-19C28425AD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46452CE-A870-5049-AF45-30DAE9E976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407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3AD352D-DA8B-8146-A132-0981C97A4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5307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FD621D-1631-FA44-8C87-22FD6F2B4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7427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EE94AD6-BD2B-A840-BFF5-4AEF37AF3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130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BE806B2D-FF9D-F94D-8A12-C401E775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2194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7471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308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7043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5E3BD13C-4E14-D842-8EE5-480727ED0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89169481-34A3-4049-98EF-FF9DB2D755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BBDBD4-FEB0-3D41-A238-E6B5CF1516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computer, laptop, table&#10;&#10;Description automatically generated">
            <a:extLst>
              <a:ext uri="{FF2B5EF4-FFF2-40B4-BE49-F238E27FC236}">
                <a16:creationId xmlns:a16="http://schemas.microsoft.com/office/drawing/2014/main" id="{7D90E396-2E84-2A42-8B81-835640147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879AA78-66A1-B74E-8017-946753639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9BD896F-D2D2-9A40-8FEE-AFF54192C2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48F23B-BD60-CB4F-A03A-3EC9369E08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E70E73-808D-764E-959E-0EC068EB22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25915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8D85AB-502E-6344-ACF9-6A89C737AA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25914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738DA9-CE42-7C46-8A5C-1E3D19BA8F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25911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26F793-EDA3-D648-8ECE-F3B07081F2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DC5CFD6-69AF-9846-9589-F3E0664BC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371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3AD352D-DA8B-8146-A132-0981C97A4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FD621D-1631-FA44-8C87-22FD6F2B4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EE94AD6-BD2B-A840-BFF5-4AEF37AF3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BE806B2D-FF9D-F94D-8A12-C401E775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2194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85FF05-51C6-4545-A370-BD912978F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7B03A376-F7CB-9149-A78F-83046DA8CA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9779194-5BFB-3A41-BE11-0A0A57B4EC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A272F89F-43DE-9D4D-82EF-AF0FD30A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95C2EDF-35A4-DB47-B2E3-720532ECE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26CFC024-9125-8542-A138-C9A12F1EB4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4F31E3F-8031-3546-8F3F-33E179551B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598328D-4C82-3F4E-A3AC-CBF07C36FA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25915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23285A2-7355-1D42-86EF-ADB4D8AB4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25914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5106D73-ED6C-1943-96AD-9DE1270D2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25911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C2DB62-2291-C045-87DA-2D8D0C64A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D13B73-7147-4647-9F91-7B1F5FB7E6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C5D7FE9-729B-EF42-B94C-BC6CA16EC62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86ECD80-37DB-0741-BCBE-94AD2127EB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1096EE3-1DCB-D241-997A-884089F16D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AA04DDB-B71B-D14E-A079-98393CC29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AAB3D0-7C92-FE4F-BE25-7E9E50099AF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6F52D65-ADF7-E343-8DBD-E645F72F26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0AA0F0B-D669-F241-A8FB-1E946E74AD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86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60349-E733-5946-B6E2-360AA4E1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78" y="601090"/>
            <a:ext cx="5179810" cy="2305339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462FCB-4DB2-0E4A-A1E8-9C60EE12E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09573-46E2-7A4F-8B57-515709212A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clear and accurate link text that </a:t>
            </a:r>
            <a:br>
              <a:rPr lang="en-US"/>
            </a:br>
            <a:r>
              <a:rPr lang="en-US"/>
              <a:t>tells</a:t>
            </a:r>
            <a:r>
              <a:rPr lang="en-US" dirty="0"/>
              <a:t> </a:t>
            </a:r>
            <a:r>
              <a:rPr lang="en-US"/>
              <a:t>the </a:t>
            </a:r>
            <a:r>
              <a:rPr lang="en-US" dirty="0"/>
              <a:t>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accessibility checker to </a:t>
            </a:r>
            <a:br>
              <a:rPr lang="en-US" dirty="0"/>
            </a:br>
            <a:r>
              <a:rPr lang="en-US" dirty="0"/>
              <a:t>review your presentation.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9423E-99F4-104E-B873-37E9C0D0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43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Presentation Title</vt:lpstr>
      <vt:lpstr>Accessibility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Healy, Devin Marie</cp:lastModifiedBy>
  <cp:revision>16</cp:revision>
  <dcterms:created xsi:type="dcterms:W3CDTF">2020-03-10T16:22:03Z</dcterms:created>
  <dcterms:modified xsi:type="dcterms:W3CDTF">2020-09-01T13:52:17Z</dcterms:modified>
</cp:coreProperties>
</file>