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8" r:id="rId2"/>
  </p:sldMasterIdLst>
  <p:sldIdLst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015"/>
    <p:restoredTop sz="96327"/>
  </p:normalViewPr>
  <p:slideViewPr>
    <p:cSldViewPr snapToGrid="0" snapToObjects="1">
      <p:cViewPr varScale="1">
        <p:scale>
          <a:sx n="72" d="100"/>
          <a:sy n="72" d="100"/>
        </p:scale>
        <p:origin x="232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0.jp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3.jp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6.jp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9.jp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B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9AF850-7987-AF49-840F-16BC6BFA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CE08-3F42-B147-9922-C5AEE34C6B0A}" type="datetimeFigureOut">
              <a:rPr lang="en-US" smtClean="0"/>
              <a:t>9/1/20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963846-3C4E-2146-B728-7439964DE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F3FA5-8E57-F740-A538-6EF9C9430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B63F-46B7-A547-A43A-2A11AD26E33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picture containing man, table, blue, holding&#10;&#10;Description automatically generated">
            <a:extLst>
              <a:ext uri="{FF2B5EF4-FFF2-40B4-BE49-F238E27FC236}">
                <a16:creationId xmlns:a16="http://schemas.microsoft.com/office/drawing/2014/main" id="{F70CF9D9-97DD-B84C-A645-9C676635CA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outdoor, holding, person, standing&#10;&#10;Description automatically generated">
            <a:extLst>
              <a:ext uri="{FF2B5EF4-FFF2-40B4-BE49-F238E27FC236}">
                <a16:creationId xmlns:a16="http://schemas.microsoft.com/office/drawing/2014/main" id="{526C000E-8534-2540-BF95-46EEF33D87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sign&#10;&#10;Description automatically generated">
            <a:extLst>
              <a:ext uri="{FF2B5EF4-FFF2-40B4-BE49-F238E27FC236}">
                <a16:creationId xmlns:a16="http://schemas.microsoft.com/office/drawing/2014/main" id="{8AAEDA5C-62BF-4B4E-8FFB-CE20A9DE34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5E8D9E8-CC97-C446-9F8B-57B6EC01CD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78" y="601090"/>
            <a:ext cx="4301269" cy="2305339"/>
          </a:xfrm>
          <a:prstGeom prst="rect">
            <a:avLst/>
          </a:prstGeom>
        </p:spPr>
        <p:txBody>
          <a:bodyPr anchor="b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FB750C1-95FE-744D-8B30-2BA9ACDBDD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378" y="3137687"/>
            <a:ext cx="430126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9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6366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VS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rowd of people&#10;&#10;Description automatically generated">
            <a:extLst>
              <a:ext uri="{FF2B5EF4-FFF2-40B4-BE49-F238E27FC236}">
                <a16:creationId xmlns:a16="http://schemas.microsoft.com/office/drawing/2014/main" id="{A8AEC4F7-8324-7C4B-B073-0871934992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crowd of people&#10;&#10;Description automatically generated">
            <a:extLst>
              <a:ext uri="{FF2B5EF4-FFF2-40B4-BE49-F238E27FC236}">
                <a16:creationId xmlns:a16="http://schemas.microsoft.com/office/drawing/2014/main" id="{E94C0141-DD00-CE41-9C3F-710122272B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racket, court, building, ball&#10;&#10;Description automatically generated">
            <a:extLst>
              <a:ext uri="{FF2B5EF4-FFF2-40B4-BE49-F238E27FC236}">
                <a16:creationId xmlns:a16="http://schemas.microsoft.com/office/drawing/2014/main" id="{84FED6EE-33D9-4347-88EC-2DCDB5B6C1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FEE1168-3ACE-A24B-9C28-971C8487C6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78" y="601090"/>
            <a:ext cx="4301269" cy="2305339"/>
          </a:xfrm>
          <a:prstGeom prst="rect">
            <a:avLst/>
          </a:prstGeom>
        </p:spPr>
        <p:txBody>
          <a:bodyPr anchor="b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1AE9059-6BAC-D147-9AB9-0F0888F920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378" y="3137687"/>
            <a:ext cx="430126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9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80940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tud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person, man, water&#10;&#10;Description automatically generated">
            <a:extLst>
              <a:ext uri="{FF2B5EF4-FFF2-40B4-BE49-F238E27FC236}">
                <a16:creationId xmlns:a16="http://schemas.microsoft.com/office/drawing/2014/main" id="{F7303393-EE58-4B4D-8945-EC2AF2E43E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person, riding, board, water&#10;&#10;Description automatically generated">
            <a:extLst>
              <a:ext uri="{FF2B5EF4-FFF2-40B4-BE49-F238E27FC236}">
                <a16:creationId xmlns:a16="http://schemas.microsoft.com/office/drawing/2014/main" id="{97864F6D-ED0D-6440-A7AA-670C6DBB16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person, player, riding, water&#10;&#10;Description automatically generated">
            <a:extLst>
              <a:ext uri="{FF2B5EF4-FFF2-40B4-BE49-F238E27FC236}">
                <a16:creationId xmlns:a16="http://schemas.microsoft.com/office/drawing/2014/main" id="{ECD1A9A9-2F30-6246-859C-439A93392A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00837BA-DA28-B04C-B106-ABCB4B12C1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78" y="601090"/>
            <a:ext cx="4301269" cy="2305339"/>
          </a:xfrm>
          <a:prstGeom prst="rect">
            <a:avLst/>
          </a:prstGeom>
        </p:spPr>
        <p:txBody>
          <a:bodyPr anchor="b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CFC6EFC-317F-9748-B0FC-4EE4B3236D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378" y="3137687"/>
            <a:ext cx="430126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9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08227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ustom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able&#10;&#10;Description automatically generated">
            <a:extLst>
              <a:ext uri="{FF2B5EF4-FFF2-40B4-BE49-F238E27FC236}">
                <a16:creationId xmlns:a16="http://schemas.microsoft.com/office/drawing/2014/main" id="{A272F89F-43DE-9D4D-82EF-AF0FD30A9B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9E9BA866-FAF0-8E49-84BF-16AB2D141A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fish&#10;&#10;Description automatically generated">
            <a:extLst>
              <a:ext uri="{FF2B5EF4-FFF2-40B4-BE49-F238E27FC236}">
                <a16:creationId xmlns:a16="http://schemas.microsoft.com/office/drawing/2014/main" id="{28BC73CD-4CCF-E143-96EF-ED672D91B09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B4F31E3F-8031-3546-8F3F-33E179551B9B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379807" y="-34725"/>
            <a:ext cx="8824881" cy="6933236"/>
          </a:xfrm>
          <a:custGeom>
            <a:avLst/>
            <a:gdLst>
              <a:gd name="connsiteX0" fmla="*/ 0 w 7201580"/>
              <a:gd name="connsiteY0" fmla="*/ 0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0 w 7201580"/>
              <a:gd name="connsiteY4" fmla="*/ 0 h 6858000"/>
              <a:gd name="connsiteX0" fmla="*/ 5050118 w 7201580"/>
              <a:gd name="connsiteY0" fmla="*/ 74706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5050118 w 7201580"/>
              <a:gd name="connsiteY4" fmla="*/ 74706 h 6858000"/>
              <a:gd name="connsiteX0" fmla="*/ 5020236 w 7201580"/>
              <a:gd name="connsiteY0" fmla="*/ 29883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5020236 w 7201580"/>
              <a:gd name="connsiteY4" fmla="*/ 29883 h 6858000"/>
              <a:gd name="connsiteX0" fmla="*/ 5020236 w 7201580"/>
              <a:gd name="connsiteY0" fmla="*/ 14941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5020236 w 7201580"/>
              <a:gd name="connsiteY4" fmla="*/ 14941 h 6858000"/>
              <a:gd name="connsiteX0" fmla="*/ 4192180 w 7201580"/>
              <a:gd name="connsiteY0" fmla="*/ 1127820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4192180 w 7201580"/>
              <a:gd name="connsiteY4" fmla="*/ 1127820 h 6858000"/>
              <a:gd name="connsiteX0" fmla="*/ 4192180 w 7210989"/>
              <a:gd name="connsiteY0" fmla="*/ 24453 h 5754633"/>
              <a:gd name="connsiteX1" fmla="*/ 7210989 w 7210989"/>
              <a:gd name="connsiteY1" fmla="*/ 0 h 5754633"/>
              <a:gd name="connsiteX2" fmla="*/ 7201580 w 7210989"/>
              <a:gd name="connsiteY2" fmla="*/ 5754633 h 5754633"/>
              <a:gd name="connsiteX3" fmla="*/ 0 w 7210989"/>
              <a:gd name="connsiteY3" fmla="*/ 5754633 h 5754633"/>
              <a:gd name="connsiteX4" fmla="*/ 4192180 w 7210989"/>
              <a:gd name="connsiteY4" fmla="*/ 24453 h 5754633"/>
              <a:gd name="connsiteX0" fmla="*/ 4154542 w 7173351"/>
              <a:gd name="connsiteY0" fmla="*/ 24453 h 5754633"/>
              <a:gd name="connsiteX1" fmla="*/ 7173351 w 7173351"/>
              <a:gd name="connsiteY1" fmla="*/ 0 h 5754633"/>
              <a:gd name="connsiteX2" fmla="*/ 7163942 w 7173351"/>
              <a:gd name="connsiteY2" fmla="*/ 5754633 h 5754633"/>
              <a:gd name="connsiteX3" fmla="*/ 0 w 7173351"/>
              <a:gd name="connsiteY3" fmla="*/ 5697562 h 5754633"/>
              <a:gd name="connsiteX4" fmla="*/ 4154542 w 7173351"/>
              <a:gd name="connsiteY4" fmla="*/ 24453 h 5754633"/>
              <a:gd name="connsiteX0" fmla="*/ 4154542 w 7174257"/>
              <a:gd name="connsiteY0" fmla="*/ 24453 h 5697562"/>
              <a:gd name="connsiteX1" fmla="*/ 7173351 w 7174257"/>
              <a:gd name="connsiteY1" fmla="*/ 0 h 5697562"/>
              <a:gd name="connsiteX2" fmla="*/ 7173352 w 7174257"/>
              <a:gd name="connsiteY2" fmla="*/ 5688051 h 5697562"/>
              <a:gd name="connsiteX3" fmla="*/ 0 w 7174257"/>
              <a:gd name="connsiteY3" fmla="*/ 5697562 h 5697562"/>
              <a:gd name="connsiteX4" fmla="*/ 4154542 w 7174257"/>
              <a:gd name="connsiteY4" fmla="*/ 24453 h 569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4257" h="5697562">
                <a:moveTo>
                  <a:pt x="4154542" y="24453"/>
                </a:moveTo>
                <a:lnTo>
                  <a:pt x="7173351" y="0"/>
                </a:lnTo>
                <a:cubicBezTo>
                  <a:pt x="7170215" y="1918211"/>
                  <a:pt x="7176488" y="3769840"/>
                  <a:pt x="7173352" y="5688051"/>
                </a:cubicBezTo>
                <a:lnTo>
                  <a:pt x="0" y="5697562"/>
                </a:lnTo>
                <a:lnTo>
                  <a:pt x="4154542" y="24453"/>
                </a:lnTo>
                <a:close/>
              </a:path>
            </a:pathLst>
          </a:custGeom>
        </p:spPr>
        <p:txBody>
          <a:bodyPr vert="horz" anchor="ctr"/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rgbClr val="ECE9C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3598328D-4C82-3F4E-A3AC-CBF07C36FA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48875" y="4231891"/>
            <a:ext cx="4192192" cy="1494224"/>
          </a:xfrm>
          <a:custGeom>
            <a:avLst/>
            <a:gdLst>
              <a:gd name="connsiteX0" fmla="*/ 0 w 1768475"/>
              <a:gd name="connsiteY0" fmla="*/ 0 h 1257300"/>
              <a:gd name="connsiteX1" fmla="*/ 1768475 w 1768475"/>
              <a:gd name="connsiteY1" fmla="*/ 0 h 1257300"/>
              <a:gd name="connsiteX2" fmla="*/ 1768475 w 1768475"/>
              <a:gd name="connsiteY2" fmla="*/ 1257300 h 1257300"/>
              <a:gd name="connsiteX3" fmla="*/ 0 w 1768475"/>
              <a:gd name="connsiteY3" fmla="*/ 1257300 h 1257300"/>
              <a:gd name="connsiteX4" fmla="*/ 0 w 1768475"/>
              <a:gd name="connsiteY4" fmla="*/ 0 h 1257300"/>
              <a:gd name="connsiteX0" fmla="*/ 0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0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06691 w 2647177"/>
              <a:gd name="connsiteY2" fmla="*/ 1250435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14144 w 2647177"/>
              <a:gd name="connsiteY0" fmla="*/ 0 h 1248690"/>
              <a:gd name="connsiteX1" fmla="*/ 2647177 w 2647177"/>
              <a:gd name="connsiteY1" fmla="*/ 5119 h 1248690"/>
              <a:gd name="connsiteX2" fmla="*/ 1706691 w 2647177"/>
              <a:gd name="connsiteY2" fmla="*/ 1241825 h 1248690"/>
              <a:gd name="connsiteX3" fmla="*/ 0 w 2647177"/>
              <a:gd name="connsiteY3" fmla="*/ 1248690 h 1248690"/>
              <a:gd name="connsiteX4" fmla="*/ 114144 w 2647177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1825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6131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48" h="1248690">
                <a:moveTo>
                  <a:pt x="936415" y="0"/>
                </a:moveTo>
                <a:lnTo>
                  <a:pt x="3469448" y="5119"/>
                </a:lnTo>
                <a:lnTo>
                  <a:pt x="2528962" y="1246131"/>
                </a:lnTo>
                <a:lnTo>
                  <a:pt x="0" y="1248690"/>
                </a:lnTo>
                <a:lnTo>
                  <a:pt x="936415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C23285A2-7355-1D42-86EF-ADB4D8AB46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94400" y="4231890"/>
            <a:ext cx="4123267" cy="1494223"/>
          </a:xfrm>
          <a:custGeom>
            <a:avLst/>
            <a:gdLst>
              <a:gd name="connsiteX0" fmla="*/ 0 w 1768475"/>
              <a:gd name="connsiteY0" fmla="*/ 0 h 1257300"/>
              <a:gd name="connsiteX1" fmla="*/ 1768475 w 1768475"/>
              <a:gd name="connsiteY1" fmla="*/ 0 h 1257300"/>
              <a:gd name="connsiteX2" fmla="*/ 1768475 w 1768475"/>
              <a:gd name="connsiteY2" fmla="*/ 1257300 h 1257300"/>
              <a:gd name="connsiteX3" fmla="*/ 0 w 1768475"/>
              <a:gd name="connsiteY3" fmla="*/ 1257300 h 1257300"/>
              <a:gd name="connsiteX4" fmla="*/ 0 w 1768475"/>
              <a:gd name="connsiteY4" fmla="*/ 0 h 1257300"/>
              <a:gd name="connsiteX0" fmla="*/ 0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0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06691 w 2647177"/>
              <a:gd name="connsiteY2" fmla="*/ 1250435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14144 w 2647177"/>
              <a:gd name="connsiteY0" fmla="*/ 0 h 1248690"/>
              <a:gd name="connsiteX1" fmla="*/ 2647177 w 2647177"/>
              <a:gd name="connsiteY1" fmla="*/ 5119 h 1248690"/>
              <a:gd name="connsiteX2" fmla="*/ 1706691 w 2647177"/>
              <a:gd name="connsiteY2" fmla="*/ 1241825 h 1248690"/>
              <a:gd name="connsiteX3" fmla="*/ 0 w 2647177"/>
              <a:gd name="connsiteY3" fmla="*/ 1248690 h 1248690"/>
              <a:gd name="connsiteX4" fmla="*/ 114144 w 2647177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1825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6131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48" h="1248690">
                <a:moveTo>
                  <a:pt x="936415" y="0"/>
                </a:moveTo>
                <a:lnTo>
                  <a:pt x="3469448" y="5119"/>
                </a:lnTo>
                <a:lnTo>
                  <a:pt x="2528962" y="1246131"/>
                </a:lnTo>
                <a:lnTo>
                  <a:pt x="0" y="1248690"/>
                </a:lnTo>
                <a:lnTo>
                  <a:pt x="936415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75106D73-ED6C-1943-96AD-9DE1270D205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70999" y="4231887"/>
            <a:ext cx="2951865" cy="1494223"/>
          </a:xfrm>
          <a:custGeom>
            <a:avLst/>
            <a:gdLst>
              <a:gd name="connsiteX0" fmla="*/ 0 w 1768475"/>
              <a:gd name="connsiteY0" fmla="*/ 0 h 1257300"/>
              <a:gd name="connsiteX1" fmla="*/ 1768475 w 1768475"/>
              <a:gd name="connsiteY1" fmla="*/ 0 h 1257300"/>
              <a:gd name="connsiteX2" fmla="*/ 1768475 w 1768475"/>
              <a:gd name="connsiteY2" fmla="*/ 1257300 h 1257300"/>
              <a:gd name="connsiteX3" fmla="*/ 0 w 1768475"/>
              <a:gd name="connsiteY3" fmla="*/ 1257300 h 1257300"/>
              <a:gd name="connsiteX4" fmla="*/ 0 w 1768475"/>
              <a:gd name="connsiteY4" fmla="*/ 0 h 1257300"/>
              <a:gd name="connsiteX0" fmla="*/ 0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0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06691 w 2647177"/>
              <a:gd name="connsiteY2" fmla="*/ 1250435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14144 w 2647177"/>
              <a:gd name="connsiteY0" fmla="*/ 0 h 1248690"/>
              <a:gd name="connsiteX1" fmla="*/ 2647177 w 2647177"/>
              <a:gd name="connsiteY1" fmla="*/ 5119 h 1248690"/>
              <a:gd name="connsiteX2" fmla="*/ 1706691 w 2647177"/>
              <a:gd name="connsiteY2" fmla="*/ 1241825 h 1248690"/>
              <a:gd name="connsiteX3" fmla="*/ 0 w 2647177"/>
              <a:gd name="connsiteY3" fmla="*/ 1248690 h 1248690"/>
              <a:gd name="connsiteX4" fmla="*/ 114144 w 2647177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1825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6131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  <a:gd name="connsiteX0" fmla="*/ 936415 w 2535057"/>
              <a:gd name="connsiteY0" fmla="*/ 0 h 1248690"/>
              <a:gd name="connsiteX1" fmla="*/ 2535057 w 2535057"/>
              <a:gd name="connsiteY1" fmla="*/ 5119 h 1248690"/>
              <a:gd name="connsiteX2" fmla="*/ 2528962 w 2535057"/>
              <a:gd name="connsiteY2" fmla="*/ 1246131 h 1248690"/>
              <a:gd name="connsiteX3" fmla="*/ 0 w 2535057"/>
              <a:gd name="connsiteY3" fmla="*/ 1248690 h 1248690"/>
              <a:gd name="connsiteX4" fmla="*/ 936415 w 2535057"/>
              <a:gd name="connsiteY4" fmla="*/ 0 h 124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5057" h="1248690">
                <a:moveTo>
                  <a:pt x="936415" y="0"/>
                </a:moveTo>
                <a:lnTo>
                  <a:pt x="2535057" y="5119"/>
                </a:lnTo>
                <a:cubicBezTo>
                  <a:pt x="2533025" y="418790"/>
                  <a:pt x="2530994" y="832460"/>
                  <a:pt x="2528962" y="1246131"/>
                </a:cubicBezTo>
                <a:lnTo>
                  <a:pt x="0" y="1248690"/>
                </a:lnTo>
                <a:lnTo>
                  <a:pt x="936415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Click icon to add picture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B162EF6-E31E-2E4E-9462-7484ABD18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78" y="601090"/>
            <a:ext cx="4301269" cy="2305339"/>
          </a:xfrm>
          <a:prstGeom prst="rect">
            <a:avLst/>
          </a:prstGeom>
        </p:spPr>
        <p:txBody>
          <a:bodyPr anchor="b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6380FBF-2582-E048-B7BE-C571194A18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378" y="3137687"/>
            <a:ext cx="430126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9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79945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B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9AF850-7987-AF49-840F-16BC6BFA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CE08-3F42-B147-9922-C5AEE34C6B0A}" type="datetimeFigureOut">
              <a:rPr lang="en-US" smtClean="0"/>
              <a:t>9/1/20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963846-3C4E-2146-B728-7439964DE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F3FA5-8E57-F740-A538-6EF9C9430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B63F-46B7-A547-A43A-2A11AD26E33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man, holding, table, laptop&#10;&#10;Description automatically generated">
            <a:extLst>
              <a:ext uri="{FF2B5EF4-FFF2-40B4-BE49-F238E27FC236}">
                <a16:creationId xmlns:a16="http://schemas.microsoft.com/office/drawing/2014/main" id="{54BFC042-DF17-3F49-AC59-4A24D931D7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outdoor, holding, person, standing&#10;&#10;Description automatically generated">
            <a:extLst>
              <a:ext uri="{FF2B5EF4-FFF2-40B4-BE49-F238E27FC236}">
                <a16:creationId xmlns:a16="http://schemas.microsoft.com/office/drawing/2014/main" id="{D2B74E31-897D-0943-B1DC-96340D56BE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holding, person, standing, water&#10;&#10;Description automatically generated">
            <a:extLst>
              <a:ext uri="{FF2B5EF4-FFF2-40B4-BE49-F238E27FC236}">
                <a16:creationId xmlns:a16="http://schemas.microsoft.com/office/drawing/2014/main" id="{19CA7CBF-A8A2-2A4B-A961-CDCCFD1989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5E8D9E8-CC97-C446-9F8B-57B6EC01CD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78" y="601090"/>
            <a:ext cx="4301269" cy="2305339"/>
          </a:xfrm>
          <a:prstGeom prst="rect">
            <a:avLst/>
          </a:prstGeom>
        </p:spPr>
        <p:txBody>
          <a:bodyPr anchor="b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FB750C1-95FE-744D-8B30-2BA9ACDBDD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378" y="3137687"/>
            <a:ext cx="430126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9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54072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F488C0E-02BE-5C49-A846-3FF4F3CAA09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1825625"/>
            <a:ext cx="10515600" cy="34745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398410EF-3D8F-274D-BDA5-81550FE80C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337" y="503617"/>
            <a:ext cx="10499463" cy="105425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955775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D6F268F-E515-BE40-8152-BE6D91B530A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45AFDD-64FA-8747-8E86-B25511B9DA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0" y="1345246"/>
            <a:ext cx="9144000" cy="2083754"/>
          </a:xfrm>
          <a:prstGeom prst="rect">
            <a:avLst/>
          </a:prstGeom>
        </p:spPr>
        <p:txBody>
          <a:bodyPr anchor="b"/>
          <a:lstStyle>
            <a:lvl1pPr algn="ctr">
              <a:defRPr sz="5400" b="1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16905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D19C3F02-B6E3-1744-B80B-6505F54EFB9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199" y="1825625"/>
            <a:ext cx="5181599" cy="34344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77F182C4-AAD3-BF47-93EC-79384E79807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72199" y="1825625"/>
            <a:ext cx="5181599" cy="34344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36C81D15-B0EF-F248-A5BD-00AD3C2E72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337" y="500780"/>
            <a:ext cx="10483326" cy="1054250"/>
          </a:xfrm>
          <a:prstGeom prst="rect">
            <a:avLst/>
          </a:prstGeom>
        </p:spPr>
        <p:txBody>
          <a:bodyPr/>
          <a:lstStyle>
            <a:lvl1pPr algn="ctr">
              <a:defRPr sz="4300" b="1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97492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8FCF574-13C1-E34E-9AD4-186822F3CCF8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6612" y="2505075"/>
            <a:ext cx="5176884" cy="2765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021BC8C-7BCA-EC46-BE8D-F70B4B6E01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1711496"/>
            <a:ext cx="5186362" cy="79243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A37FF6C0-6C09-5344-9FBE-13234430578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78505" y="2505075"/>
            <a:ext cx="5180057" cy="2765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B8AC4B7-59A8-AE4E-93F4-95E06972F62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6614" y="1712639"/>
            <a:ext cx="5183187" cy="79243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36C277-C580-0B48-B483-496857550D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4" y="510614"/>
            <a:ext cx="10515598" cy="1054250"/>
          </a:xfrm>
          <a:prstGeom prst="rect">
            <a:avLst/>
          </a:prstGeom>
        </p:spPr>
        <p:txBody>
          <a:bodyPr/>
          <a:lstStyle>
            <a:lvl1pPr algn="ctr">
              <a:defRPr sz="4300" b="1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35227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B2FB655-7025-3744-B125-F9DA8484AC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717" y="545091"/>
            <a:ext cx="5393266" cy="44140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algn="l">
              <a:defRPr sz="20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2000">
                <a:latin typeface="Arial"/>
                <a:cs typeface="Arial"/>
              </a:defRPr>
            </a:lvl4pPr>
            <a:lvl5pPr algn="l"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13EFB54-EB68-5143-A86E-CA54DCF62C8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31467" y="545092"/>
            <a:ext cx="5393266" cy="4414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72034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19A1016-F770-EC41-ACBA-A78F094780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344365">
            <a:off x="765923" y="687338"/>
            <a:ext cx="10591524" cy="3491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/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64AB05B-7E50-5444-9451-E62CF9F9418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88489" y="4486019"/>
            <a:ext cx="10816984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679110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F488C0E-02BE-5C49-A846-3FF4F3CAA09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1825625"/>
            <a:ext cx="10515600" cy="34745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EEDCBAB3-98DE-EC4A-8C36-31C335D49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337" y="503617"/>
            <a:ext cx="10499463" cy="105425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60216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ter, computer&#10;&#10;Description automatically generated">
            <a:extLst>
              <a:ext uri="{FF2B5EF4-FFF2-40B4-BE49-F238E27FC236}">
                <a16:creationId xmlns:a16="http://schemas.microsoft.com/office/drawing/2014/main" id="{5E3BD13C-4E14-D842-8EE5-480727ED0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brick&#10;&#10;Description automatically generated">
            <a:extLst>
              <a:ext uri="{FF2B5EF4-FFF2-40B4-BE49-F238E27FC236}">
                <a16:creationId xmlns:a16="http://schemas.microsoft.com/office/drawing/2014/main" id="{22754575-1423-F641-8BB8-DC3621058F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75DC918-99D7-A84C-BB82-272C9C8F18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08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V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9AF850-7987-AF49-840F-16BC6BFA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CE08-3F42-B147-9922-C5AEE34C6B0A}" type="datetimeFigureOut">
              <a:rPr lang="en-US" smtClean="0"/>
              <a:t>9/1/20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963846-3C4E-2146-B728-7439964DE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F3FA5-8E57-F740-A538-6EF9C9430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B63F-46B7-A547-A43A-2A11AD26E33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able, water, man, sitting&#10;&#10;Description automatically generated">
            <a:extLst>
              <a:ext uri="{FF2B5EF4-FFF2-40B4-BE49-F238E27FC236}">
                <a16:creationId xmlns:a16="http://schemas.microsoft.com/office/drawing/2014/main" id="{D8B3231D-E7EE-7C49-B669-19DA072DA8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water, person, holding, boat&#10;&#10;Description automatically generated">
            <a:extLst>
              <a:ext uri="{FF2B5EF4-FFF2-40B4-BE49-F238E27FC236}">
                <a16:creationId xmlns:a16="http://schemas.microsoft.com/office/drawing/2014/main" id="{5C746792-49E6-D747-8B6E-6D7DEBF871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water, person, holding, boat&#10;&#10;Description automatically generated">
            <a:extLst>
              <a:ext uri="{FF2B5EF4-FFF2-40B4-BE49-F238E27FC236}">
                <a16:creationId xmlns:a16="http://schemas.microsoft.com/office/drawing/2014/main" id="{15B051B9-E89F-8646-9F9D-F801854222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91C2B38-4CF5-ED49-B567-BF11D0DA8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78" y="601090"/>
            <a:ext cx="4301269" cy="2305339"/>
          </a:xfrm>
          <a:prstGeom prst="rect">
            <a:avLst/>
          </a:prstGeom>
        </p:spPr>
        <p:txBody>
          <a:bodyPr anchor="b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3218CC4-67B9-F444-8C1D-34BD8E1678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378" y="3137687"/>
            <a:ext cx="430126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9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9715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VS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ball, player, court&#10;&#10;Description automatically generated">
            <a:extLst>
              <a:ext uri="{FF2B5EF4-FFF2-40B4-BE49-F238E27FC236}">
                <a16:creationId xmlns:a16="http://schemas.microsoft.com/office/drawing/2014/main" id="{764DB782-485E-AE4A-BBB1-C70E81500F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crowd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A92BFD1F-F9D5-AE4D-BF5A-741C4A4FBE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outdoor, racket, court, ball&#10;&#10;Description automatically generated">
            <a:extLst>
              <a:ext uri="{FF2B5EF4-FFF2-40B4-BE49-F238E27FC236}">
                <a16:creationId xmlns:a16="http://schemas.microsoft.com/office/drawing/2014/main" id="{951634F3-692E-CB42-9C22-4F10BF5226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FEE1168-3ACE-A24B-9C28-971C8487C6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78" y="601090"/>
            <a:ext cx="4301269" cy="2305339"/>
          </a:xfrm>
          <a:prstGeom prst="rect">
            <a:avLst/>
          </a:prstGeom>
        </p:spPr>
        <p:txBody>
          <a:bodyPr anchor="b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1AE9059-6BAC-D147-9AB9-0F0888F920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378" y="3137687"/>
            <a:ext cx="430126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9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85869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tud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crowd&#10;&#10;Description automatically generated">
            <a:extLst>
              <a:ext uri="{FF2B5EF4-FFF2-40B4-BE49-F238E27FC236}">
                <a16:creationId xmlns:a16="http://schemas.microsoft.com/office/drawing/2014/main" id="{6F7C1983-1625-4D4C-8FE5-90BFE755EE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erson standing in front of a crowd&#10;&#10;Description automatically generated">
            <a:extLst>
              <a:ext uri="{FF2B5EF4-FFF2-40B4-BE49-F238E27FC236}">
                <a16:creationId xmlns:a16="http://schemas.microsoft.com/office/drawing/2014/main" id="{8009A475-FBA8-B64B-A310-6C2888B42F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person, player, riding, water&#10;&#10;Description automatically generated">
            <a:extLst>
              <a:ext uri="{FF2B5EF4-FFF2-40B4-BE49-F238E27FC236}">
                <a16:creationId xmlns:a16="http://schemas.microsoft.com/office/drawing/2014/main" id="{9315990D-3294-C046-A015-890ACC71F1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00837BA-DA28-B04C-B106-ABCB4B12C1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78" y="601090"/>
            <a:ext cx="4301269" cy="2305339"/>
          </a:xfrm>
          <a:prstGeom prst="rect">
            <a:avLst/>
          </a:prstGeom>
        </p:spPr>
        <p:txBody>
          <a:bodyPr anchor="b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CFC6EFC-317F-9748-B0FC-4EE4B3236D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378" y="3137687"/>
            <a:ext cx="430126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9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62283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ustom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itting, computer, laptop, table&#10;&#10;Description automatically generated">
            <a:extLst>
              <a:ext uri="{FF2B5EF4-FFF2-40B4-BE49-F238E27FC236}">
                <a16:creationId xmlns:a16="http://schemas.microsoft.com/office/drawing/2014/main" id="{7D90E396-2E84-2A42-8B81-835640147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9B3D7BFC-8E0C-484D-BE95-01C5A2BA80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48A2913-0A62-8145-886F-CA03AEC79B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B4F31E3F-8031-3546-8F3F-33E179551B9B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379807" y="-34725"/>
            <a:ext cx="8824881" cy="6933236"/>
          </a:xfrm>
          <a:custGeom>
            <a:avLst/>
            <a:gdLst>
              <a:gd name="connsiteX0" fmla="*/ 0 w 7201580"/>
              <a:gd name="connsiteY0" fmla="*/ 0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0 w 7201580"/>
              <a:gd name="connsiteY4" fmla="*/ 0 h 6858000"/>
              <a:gd name="connsiteX0" fmla="*/ 5050118 w 7201580"/>
              <a:gd name="connsiteY0" fmla="*/ 74706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5050118 w 7201580"/>
              <a:gd name="connsiteY4" fmla="*/ 74706 h 6858000"/>
              <a:gd name="connsiteX0" fmla="*/ 5020236 w 7201580"/>
              <a:gd name="connsiteY0" fmla="*/ 29883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5020236 w 7201580"/>
              <a:gd name="connsiteY4" fmla="*/ 29883 h 6858000"/>
              <a:gd name="connsiteX0" fmla="*/ 5020236 w 7201580"/>
              <a:gd name="connsiteY0" fmla="*/ 14941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5020236 w 7201580"/>
              <a:gd name="connsiteY4" fmla="*/ 14941 h 6858000"/>
              <a:gd name="connsiteX0" fmla="*/ 4192180 w 7201580"/>
              <a:gd name="connsiteY0" fmla="*/ 1127820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4192180 w 7201580"/>
              <a:gd name="connsiteY4" fmla="*/ 1127820 h 6858000"/>
              <a:gd name="connsiteX0" fmla="*/ 4192180 w 7210989"/>
              <a:gd name="connsiteY0" fmla="*/ 24453 h 5754633"/>
              <a:gd name="connsiteX1" fmla="*/ 7210989 w 7210989"/>
              <a:gd name="connsiteY1" fmla="*/ 0 h 5754633"/>
              <a:gd name="connsiteX2" fmla="*/ 7201580 w 7210989"/>
              <a:gd name="connsiteY2" fmla="*/ 5754633 h 5754633"/>
              <a:gd name="connsiteX3" fmla="*/ 0 w 7210989"/>
              <a:gd name="connsiteY3" fmla="*/ 5754633 h 5754633"/>
              <a:gd name="connsiteX4" fmla="*/ 4192180 w 7210989"/>
              <a:gd name="connsiteY4" fmla="*/ 24453 h 5754633"/>
              <a:gd name="connsiteX0" fmla="*/ 4154542 w 7173351"/>
              <a:gd name="connsiteY0" fmla="*/ 24453 h 5754633"/>
              <a:gd name="connsiteX1" fmla="*/ 7173351 w 7173351"/>
              <a:gd name="connsiteY1" fmla="*/ 0 h 5754633"/>
              <a:gd name="connsiteX2" fmla="*/ 7163942 w 7173351"/>
              <a:gd name="connsiteY2" fmla="*/ 5754633 h 5754633"/>
              <a:gd name="connsiteX3" fmla="*/ 0 w 7173351"/>
              <a:gd name="connsiteY3" fmla="*/ 5697562 h 5754633"/>
              <a:gd name="connsiteX4" fmla="*/ 4154542 w 7173351"/>
              <a:gd name="connsiteY4" fmla="*/ 24453 h 5754633"/>
              <a:gd name="connsiteX0" fmla="*/ 4154542 w 7174257"/>
              <a:gd name="connsiteY0" fmla="*/ 24453 h 5697562"/>
              <a:gd name="connsiteX1" fmla="*/ 7173351 w 7174257"/>
              <a:gd name="connsiteY1" fmla="*/ 0 h 5697562"/>
              <a:gd name="connsiteX2" fmla="*/ 7173352 w 7174257"/>
              <a:gd name="connsiteY2" fmla="*/ 5688051 h 5697562"/>
              <a:gd name="connsiteX3" fmla="*/ 0 w 7174257"/>
              <a:gd name="connsiteY3" fmla="*/ 5697562 h 5697562"/>
              <a:gd name="connsiteX4" fmla="*/ 4154542 w 7174257"/>
              <a:gd name="connsiteY4" fmla="*/ 24453 h 569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4257" h="5697562">
                <a:moveTo>
                  <a:pt x="4154542" y="24453"/>
                </a:moveTo>
                <a:lnTo>
                  <a:pt x="7173351" y="0"/>
                </a:lnTo>
                <a:cubicBezTo>
                  <a:pt x="7170215" y="1918211"/>
                  <a:pt x="7176488" y="3769840"/>
                  <a:pt x="7173352" y="5688051"/>
                </a:cubicBezTo>
                <a:lnTo>
                  <a:pt x="0" y="5697562"/>
                </a:lnTo>
                <a:lnTo>
                  <a:pt x="4154542" y="24453"/>
                </a:lnTo>
                <a:close/>
              </a:path>
            </a:pathLst>
          </a:custGeom>
        </p:spPr>
        <p:txBody>
          <a:bodyPr vert="horz" anchor="ctr"/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rgbClr val="ECE9C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3598328D-4C82-3F4E-A3AC-CBF07C36FA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48875" y="4231891"/>
            <a:ext cx="4192192" cy="1494224"/>
          </a:xfrm>
          <a:custGeom>
            <a:avLst/>
            <a:gdLst>
              <a:gd name="connsiteX0" fmla="*/ 0 w 1768475"/>
              <a:gd name="connsiteY0" fmla="*/ 0 h 1257300"/>
              <a:gd name="connsiteX1" fmla="*/ 1768475 w 1768475"/>
              <a:gd name="connsiteY1" fmla="*/ 0 h 1257300"/>
              <a:gd name="connsiteX2" fmla="*/ 1768475 w 1768475"/>
              <a:gd name="connsiteY2" fmla="*/ 1257300 h 1257300"/>
              <a:gd name="connsiteX3" fmla="*/ 0 w 1768475"/>
              <a:gd name="connsiteY3" fmla="*/ 1257300 h 1257300"/>
              <a:gd name="connsiteX4" fmla="*/ 0 w 1768475"/>
              <a:gd name="connsiteY4" fmla="*/ 0 h 1257300"/>
              <a:gd name="connsiteX0" fmla="*/ 0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0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06691 w 2647177"/>
              <a:gd name="connsiteY2" fmla="*/ 1250435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14144 w 2647177"/>
              <a:gd name="connsiteY0" fmla="*/ 0 h 1248690"/>
              <a:gd name="connsiteX1" fmla="*/ 2647177 w 2647177"/>
              <a:gd name="connsiteY1" fmla="*/ 5119 h 1248690"/>
              <a:gd name="connsiteX2" fmla="*/ 1706691 w 2647177"/>
              <a:gd name="connsiteY2" fmla="*/ 1241825 h 1248690"/>
              <a:gd name="connsiteX3" fmla="*/ 0 w 2647177"/>
              <a:gd name="connsiteY3" fmla="*/ 1248690 h 1248690"/>
              <a:gd name="connsiteX4" fmla="*/ 114144 w 2647177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1825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6131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48" h="1248690">
                <a:moveTo>
                  <a:pt x="936415" y="0"/>
                </a:moveTo>
                <a:lnTo>
                  <a:pt x="3469448" y="5119"/>
                </a:lnTo>
                <a:lnTo>
                  <a:pt x="2528962" y="1246131"/>
                </a:lnTo>
                <a:lnTo>
                  <a:pt x="0" y="1248690"/>
                </a:lnTo>
                <a:lnTo>
                  <a:pt x="936415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C23285A2-7355-1D42-86EF-ADB4D8AB46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94400" y="4231890"/>
            <a:ext cx="4123267" cy="1494223"/>
          </a:xfrm>
          <a:custGeom>
            <a:avLst/>
            <a:gdLst>
              <a:gd name="connsiteX0" fmla="*/ 0 w 1768475"/>
              <a:gd name="connsiteY0" fmla="*/ 0 h 1257300"/>
              <a:gd name="connsiteX1" fmla="*/ 1768475 w 1768475"/>
              <a:gd name="connsiteY1" fmla="*/ 0 h 1257300"/>
              <a:gd name="connsiteX2" fmla="*/ 1768475 w 1768475"/>
              <a:gd name="connsiteY2" fmla="*/ 1257300 h 1257300"/>
              <a:gd name="connsiteX3" fmla="*/ 0 w 1768475"/>
              <a:gd name="connsiteY3" fmla="*/ 1257300 h 1257300"/>
              <a:gd name="connsiteX4" fmla="*/ 0 w 1768475"/>
              <a:gd name="connsiteY4" fmla="*/ 0 h 1257300"/>
              <a:gd name="connsiteX0" fmla="*/ 0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0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06691 w 2647177"/>
              <a:gd name="connsiteY2" fmla="*/ 1250435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14144 w 2647177"/>
              <a:gd name="connsiteY0" fmla="*/ 0 h 1248690"/>
              <a:gd name="connsiteX1" fmla="*/ 2647177 w 2647177"/>
              <a:gd name="connsiteY1" fmla="*/ 5119 h 1248690"/>
              <a:gd name="connsiteX2" fmla="*/ 1706691 w 2647177"/>
              <a:gd name="connsiteY2" fmla="*/ 1241825 h 1248690"/>
              <a:gd name="connsiteX3" fmla="*/ 0 w 2647177"/>
              <a:gd name="connsiteY3" fmla="*/ 1248690 h 1248690"/>
              <a:gd name="connsiteX4" fmla="*/ 114144 w 2647177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1825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6131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48" h="1248690">
                <a:moveTo>
                  <a:pt x="936415" y="0"/>
                </a:moveTo>
                <a:lnTo>
                  <a:pt x="3469448" y="5119"/>
                </a:lnTo>
                <a:lnTo>
                  <a:pt x="2528962" y="1246131"/>
                </a:lnTo>
                <a:lnTo>
                  <a:pt x="0" y="1248690"/>
                </a:lnTo>
                <a:lnTo>
                  <a:pt x="936415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75106D73-ED6C-1943-96AD-9DE1270D205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70999" y="4231887"/>
            <a:ext cx="2951865" cy="1494223"/>
          </a:xfrm>
          <a:custGeom>
            <a:avLst/>
            <a:gdLst>
              <a:gd name="connsiteX0" fmla="*/ 0 w 1768475"/>
              <a:gd name="connsiteY0" fmla="*/ 0 h 1257300"/>
              <a:gd name="connsiteX1" fmla="*/ 1768475 w 1768475"/>
              <a:gd name="connsiteY1" fmla="*/ 0 h 1257300"/>
              <a:gd name="connsiteX2" fmla="*/ 1768475 w 1768475"/>
              <a:gd name="connsiteY2" fmla="*/ 1257300 h 1257300"/>
              <a:gd name="connsiteX3" fmla="*/ 0 w 1768475"/>
              <a:gd name="connsiteY3" fmla="*/ 1257300 h 1257300"/>
              <a:gd name="connsiteX4" fmla="*/ 0 w 1768475"/>
              <a:gd name="connsiteY4" fmla="*/ 0 h 1257300"/>
              <a:gd name="connsiteX0" fmla="*/ 0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0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06691 w 2647177"/>
              <a:gd name="connsiteY2" fmla="*/ 1250435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14144 w 2647177"/>
              <a:gd name="connsiteY0" fmla="*/ 0 h 1248690"/>
              <a:gd name="connsiteX1" fmla="*/ 2647177 w 2647177"/>
              <a:gd name="connsiteY1" fmla="*/ 5119 h 1248690"/>
              <a:gd name="connsiteX2" fmla="*/ 1706691 w 2647177"/>
              <a:gd name="connsiteY2" fmla="*/ 1241825 h 1248690"/>
              <a:gd name="connsiteX3" fmla="*/ 0 w 2647177"/>
              <a:gd name="connsiteY3" fmla="*/ 1248690 h 1248690"/>
              <a:gd name="connsiteX4" fmla="*/ 114144 w 2647177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1825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6131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  <a:gd name="connsiteX0" fmla="*/ 936415 w 2535057"/>
              <a:gd name="connsiteY0" fmla="*/ 0 h 1248690"/>
              <a:gd name="connsiteX1" fmla="*/ 2535057 w 2535057"/>
              <a:gd name="connsiteY1" fmla="*/ 5119 h 1248690"/>
              <a:gd name="connsiteX2" fmla="*/ 2528962 w 2535057"/>
              <a:gd name="connsiteY2" fmla="*/ 1246131 h 1248690"/>
              <a:gd name="connsiteX3" fmla="*/ 0 w 2535057"/>
              <a:gd name="connsiteY3" fmla="*/ 1248690 h 1248690"/>
              <a:gd name="connsiteX4" fmla="*/ 936415 w 2535057"/>
              <a:gd name="connsiteY4" fmla="*/ 0 h 124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5057" h="1248690">
                <a:moveTo>
                  <a:pt x="936415" y="0"/>
                </a:moveTo>
                <a:lnTo>
                  <a:pt x="2535057" y="5119"/>
                </a:lnTo>
                <a:cubicBezTo>
                  <a:pt x="2533025" y="418790"/>
                  <a:pt x="2530994" y="832460"/>
                  <a:pt x="2528962" y="1246131"/>
                </a:cubicBezTo>
                <a:lnTo>
                  <a:pt x="0" y="1248690"/>
                </a:lnTo>
                <a:lnTo>
                  <a:pt x="936415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Click icon to add picture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9B15BBF-CFDD-A14C-B83C-5BD4839C91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78" y="601090"/>
            <a:ext cx="4301269" cy="2305339"/>
          </a:xfrm>
          <a:prstGeom prst="rect">
            <a:avLst/>
          </a:prstGeom>
        </p:spPr>
        <p:txBody>
          <a:bodyPr anchor="b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AAB2A5D-7AF5-4641-9663-57359ED7F5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378" y="3137687"/>
            <a:ext cx="430126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9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8371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D6F268F-E515-BE40-8152-BE6D91B530A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6BADC7-A64A-224A-8683-DAB07BE7C3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0" y="1345246"/>
            <a:ext cx="9144000" cy="2083754"/>
          </a:xfrm>
          <a:prstGeom prst="rect">
            <a:avLst/>
          </a:prstGeom>
        </p:spPr>
        <p:txBody>
          <a:bodyPr anchor="b"/>
          <a:lstStyle>
            <a:lvl1pPr algn="ctr">
              <a:defRPr sz="5400" b="1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252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D19C3F02-B6E3-1744-B80B-6505F54EFB9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199" y="1825625"/>
            <a:ext cx="5181599" cy="34344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77F182C4-AAD3-BF47-93EC-79384E79807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72199" y="1825625"/>
            <a:ext cx="5181599" cy="34344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70CFEAF1-D943-2341-A544-735E24FC12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337" y="500780"/>
            <a:ext cx="10483326" cy="1054250"/>
          </a:xfrm>
          <a:prstGeom prst="rect">
            <a:avLst/>
          </a:prstGeom>
        </p:spPr>
        <p:txBody>
          <a:bodyPr/>
          <a:lstStyle>
            <a:lvl1pPr algn="ctr">
              <a:defRPr sz="4300" b="1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5858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8FCF574-13C1-E34E-9AD4-186822F3CCF8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6612" y="2505075"/>
            <a:ext cx="5176884" cy="2765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021BC8C-7BCA-EC46-BE8D-F70B4B6E01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1711496"/>
            <a:ext cx="5186362" cy="79243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A37FF6C0-6C09-5344-9FBE-13234430578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78505" y="2505075"/>
            <a:ext cx="5180057" cy="2765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B8AC4B7-59A8-AE4E-93F4-95E06972F62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6614" y="1712639"/>
            <a:ext cx="5183187" cy="79243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CFD7F00-2E55-D144-A007-3C84E5694E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4" y="510614"/>
            <a:ext cx="10515598" cy="1054250"/>
          </a:xfrm>
          <a:prstGeom prst="rect">
            <a:avLst/>
          </a:prstGeom>
        </p:spPr>
        <p:txBody>
          <a:bodyPr/>
          <a:lstStyle>
            <a:lvl1pPr algn="ctr">
              <a:defRPr sz="4300" b="1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7823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B2FB655-7025-3744-B125-F9DA8484AC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717" y="545091"/>
            <a:ext cx="5393266" cy="44140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algn="l">
              <a:defRPr sz="20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2000">
                <a:latin typeface="Arial"/>
                <a:cs typeface="Arial"/>
              </a:defRPr>
            </a:lvl4pPr>
            <a:lvl5pPr algn="l"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13EFB54-EB68-5143-A86E-CA54DCF62C8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31467" y="545092"/>
            <a:ext cx="5393266" cy="4414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85783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19A1016-F770-EC41-ACBA-A78F094780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344365">
            <a:off x="765923" y="687338"/>
            <a:ext cx="10591524" cy="3491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/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64AB05B-7E50-5444-9451-E62CF9F9418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88489" y="4486019"/>
            <a:ext cx="10816984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27833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6585FF05-51C6-4545-A370-BD912978F0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brick&#10;&#10;Description automatically generated">
            <a:extLst>
              <a:ext uri="{FF2B5EF4-FFF2-40B4-BE49-F238E27FC236}">
                <a16:creationId xmlns:a16="http://schemas.microsoft.com/office/drawing/2014/main" id="{E37EDF93-6BB6-5742-BE38-9A9A2F8B0F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3CACCF8-2561-0042-B3D4-5183DF930E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25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V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9AF850-7987-AF49-840F-16BC6BFA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CE08-3F42-B147-9922-C5AEE34C6B0A}" type="datetimeFigureOut">
              <a:rPr lang="en-US" smtClean="0"/>
              <a:t>9/1/20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963846-3C4E-2146-B728-7439964DE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F3FA5-8E57-F740-A538-6EF9C9430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B63F-46B7-A547-A43A-2A11AD26E33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picture containing man, table, blue, holding&#10;&#10;Description automatically generated">
            <a:extLst>
              <a:ext uri="{FF2B5EF4-FFF2-40B4-BE49-F238E27FC236}">
                <a16:creationId xmlns:a16="http://schemas.microsoft.com/office/drawing/2014/main" id="{F70CF9D9-97DD-B84C-A645-9C676635CA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water, table, court, swimming&#10;&#10;Description automatically generated">
            <a:extLst>
              <a:ext uri="{FF2B5EF4-FFF2-40B4-BE49-F238E27FC236}">
                <a16:creationId xmlns:a16="http://schemas.microsoft.com/office/drawing/2014/main" id="{5866FB3A-C76B-DB44-BB18-069800C44D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water, ball, person, holding&#10;&#10;Description automatically generated">
            <a:extLst>
              <a:ext uri="{FF2B5EF4-FFF2-40B4-BE49-F238E27FC236}">
                <a16:creationId xmlns:a16="http://schemas.microsoft.com/office/drawing/2014/main" id="{D7708AE2-D6A2-1043-A90D-94BFA67F1DC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outdoor, water, holding, person&#10;&#10;Description automatically generated">
            <a:extLst>
              <a:ext uri="{FF2B5EF4-FFF2-40B4-BE49-F238E27FC236}">
                <a16:creationId xmlns:a16="http://schemas.microsoft.com/office/drawing/2014/main" id="{1CBBBBAD-2EB3-3D4E-8CEB-816CD20DDC2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91C2B38-4CF5-ED49-B567-BF11D0DA8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78" y="601090"/>
            <a:ext cx="4301269" cy="2305339"/>
          </a:xfrm>
          <a:prstGeom prst="rect">
            <a:avLst/>
          </a:prstGeom>
        </p:spPr>
        <p:txBody>
          <a:bodyPr anchor="b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3218CC4-67B9-F444-8C1D-34BD8E1678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378" y="3137687"/>
            <a:ext cx="430126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9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8709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4.jp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3.jp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23807A-D922-CB4A-BE07-18BA85B81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7D86E-9708-AD4A-9D14-AFBCC1526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63992-26A5-DE4F-9F32-A62B613195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2CE08-3F42-B147-9922-C5AEE34C6B0A}" type="datetimeFigureOut">
              <a:rPr lang="en-US" smtClean="0"/>
              <a:t>9/1/20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2D065-721B-8740-A362-D86D86E7B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4EC03-B17B-684B-BBF8-78D6D6A0F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EB63F-46B7-A547-A43A-2A11AD26E33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4C5D7FE9-729B-EF42-B94C-BC6CA16EC62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E4B4B59-A1F9-4B41-9127-D54DDE44F8A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E970E22F-9224-064A-A271-69E5FEEF6127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6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0" r:id="rId2"/>
    <p:sldLayoutId id="2147483649" r:id="rId3"/>
    <p:sldLayoutId id="2147483652" r:id="rId4"/>
    <p:sldLayoutId id="2147483653" r:id="rId5"/>
    <p:sldLayoutId id="2147483655" r:id="rId6"/>
    <p:sldLayoutId id="2147483654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23807A-D922-CB4A-BE07-18BA85B81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7D86E-9708-AD4A-9D14-AFBCC1526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63992-26A5-DE4F-9F32-A62B613195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2CE08-3F42-B147-9922-C5AEE34C6B0A}" type="datetimeFigureOut">
              <a:rPr lang="en-US" smtClean="0"/>
              <a:t>9/1/20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2D065-721B-8740-A362-D86D86E7B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4EC03-B17B-684B-BBF8-78D6D6A0F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EB63F-46B7-A547-A43A-2A11AD26E33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AA04DDB-B71B-D14E-A079-98393CC29E6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1ABD5B1-E0B6-CB4B-B858-1020913B171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9B0B59C5-BC7E-DC45-82D6-F92564207FD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2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0483D-2CAD-1F49-9D21-49246DE3C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378" y="601090"/>
            <a:ext cx="5159889" cy="2305339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26603B-D9EC-3249-BE5B-BDCA7DAA2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2276261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E026CD-6148-7044-BDE5-31B8863A561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Use unique slide titles.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clear and accurate link text that </a:t>
            </a:r>
            <a:br>
              <a:rPr lang="en-US" dirty="0"/>
            </a:br>
            <a:r>
              <a:rPr lang="en-US" dirty="0"/>
              <a:t>tells the user where the link takes them.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Add alt-text to images.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Use the accessibility checker to </a:t>
            </a:r>
            <a:br>
              <a:rPr lang="en-US"/>
            </a:br>
            <a:r>
              <a:rPr lang="en-US"/>
              <a:t>review your presentation.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470A73-DDBC-DF4B-9B9F-9D6664B56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Guidelines</a:t>
            </a:r>
          </a:p>
        </p:txBody>
      </p:sp>
    </p:spTree>
    <p:extLst>
      <p:ext uri="{BB962C8B-B14F-4D97-AF65-F5344CB8AC3E}">
        <p14:creationId xmlns:p14="http://schemas.microsoft.com/office/powerpoint/2010/main" val="1294916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2912</TotalTime>
  <Words>43</Words>
  <Application>Microsoft Macintosh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1_Office Theme</vt:lpstr>
      <vt:lpstr>Presentation Title</vt:lpstr>
      <vt:lpstr>Accessibility Guidelines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Healy, Devin Marie</dc:creator>
  <cp:lastModifiedBy>Healy, Devin Marie</cp:lastModifiedBy>
  <cp:revision>20</cp:revision>
  <dcterms:created xsi:type="dcterms:W3CDTF">2020-03-10T16:22:03Z</dcterms:created>
  <dcterms:modified xsi:type="dcterms:W3CDTF">2020-09-01T13:50:19Z</dcterms:modified>
</cp:coreProperties>
</file>